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1576" y="-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186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245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50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651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815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526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03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785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811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669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00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B7FC4-B8A8-5447-9CE2-011C1918042A}" type="datetimeFigureOut">
              <a:rPr lang="en-US" smtClean="0"/>
              <a:t>9/25/14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638E22-F6E2-DC48-820F-19B3D6731F9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990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://testbedwww.sura.org/explorer/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1918" y="-157634"/>
            <a:ext cx="84582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SCI-WMS: Python Web Mapping Service  for Visualizing Geospatial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185934"/>
            <a:ext cx="6400800" cy="106401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Brandon A. Mayer, Brian McKenna, Dave A. Foster, Kelly Knee</a:t>
            </a:r>
            <a:endParaRPr lang="en-US" dirty="0"/>
          </a:p>
        </p:txBody>
      </p:sp>
      <p:pic>
        <p:nvPicPr>
          <p:cNvPr id="4" name="Picture 3" descr="RPS_asaLogo2012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412" y="6088189"/>
            <a:ext cx="2106706" cy="5882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2001" y="2102928"/>
            <a:ext cx="5175499" cy="4524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Web Mapping Service (WMS)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Deliver rasterized visualizations in response to http requests for views of geo-registered 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IOOS COMT-Testbed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Project to accelerate the turn around from research to production quality systems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SCI-WMS deployed within the IOOS COMT framework for qualitative model forecasting assessment, algorithmic/parameter selection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Supports any CF-Compliant dataset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ADCIRC, SELFE, SLOSH, FVCOM, WW3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Currently querying datasets from NGDC catalog for data hosted at multiple institutions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USF,  UND,  MDL,  UMASS, VIMS, DAL,… </a:t>
            </a:r>
          </a:p>
          <a:p>
            <a:pPr marL="742950" lvl="1" indent="-285750">
              <a:buFont typeface="Arial"/>
              <a:buChar char="•"/>
            </a:pPr>
            <a:endParaRPr lang="en-US" dirty="0"/>
          </a:p>
        </p:txBody>
      </p:sp>
      <p:pic>
        <p:nvPicPr>
          <p:cNvPr id="6" name="Picture 5" descr="overview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034" y="3336417"/>
            <a:ext cx="3346824" cy="234035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364431" y="2517709"/>
            <a:ext cx="3826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http://testbedwww.sura.org/explorer/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89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iwms_db_topology_endpoin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78" y="83090"/>
            <a:ext cx="3413664" cy="1844676"/>
          </a:xfrm>
          <a:prstGeom prst="rect">
            <a:avLst/>
          </a:prstGeom>
        </p:spPr>
      </p:pic>
      <p:pic>
        <p:nvPicPr>
          <p:cNvPr id="6" name="Picture 5" descr="SciWMS_ModelObsComparis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143" y="1992919"/>
            <a:ext cx="6494411" cy="4059006"/>
          </a:xfrm>
          <a:prstGeom prst="rect">
            <a:avLst/>
          </a:prstGeom>
        </p:spPr>
      </p:pic>
      <p:pic>
        <p:nvPicPr>
          <p:cNvPr id="8" name="Picture 7" descr="RPS_asaLogo2012.t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412" y="6088189"/>
            <a:ext cx="2106706" cy="58827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94823" y="284743"/>
            <a:ext cx="48916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Don’t replicate and host 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Store a local copy of topologies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Use spatial oriented data structures to compute subset of data to downloaded from remote servers per request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63216" y="3905292"/>
            <a:ext cx="21839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/>
              <a:t>Verified water levels from NOAA (green) station plotted against model time series (orange)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118456" y="2391783"/>
            <a:ext cx="2106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ADCIRC – UGRID</a:t>
            </a:r>
          </a:p>
          <a:p>
            <a:pPr algn="ctr"/>
            <a:r>
              <a:rPr lang="en-US" dirty="0" smtClean="0"/>
              <a:t>Hurricane Ike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541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181</Words>
  <Application>Microsoft Macintosh PowerPoint</Application>
  <PresentationFormat>On-screen Show (4:3)</PresentationFormat>
  <Paragraphs>18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SCI-WMS: Python Web Mapping Service  for Visualizing Geospatial Data</vt:lpstr>
      <vt:lpstr>PowerPoint Presentation</vt:lpstr>
    </vt:vector>
  </TitlesOfParts>
  <Company>Brown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SCI-WMS: Python Web Mapping Service  for Visualizing Geospatial Data</dc:title>
  <dc:creator>Brandon Mayer</dc:creator>
  <cp:lastModifiedBy>Brandon Mayer</cp:lastModifiedBy>
  <cp:revision>15</cp:revision>
  <dcterms:created xsi:type="dcterms:W3CDTF">2014-09-24T21:14:23Z</dcterms:created>
  <dcterms:modified xsi:type="dcterms:W3CDTF">2014-09-25T16:48:46Z</dcterms:modified>
</cp:coreProperties>
</file>

<file path=docProps/thumbnail.jpeg>
</file>